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5" r:id="rId3"/>
    <p:sldId id="266" r:id="rId4"/>
    <p:sldId id="258" r:id="rId5"/>
    <p:sldId id="267" r:id="rId6"/>
    <p:sldId id="268" r:id="rId7"/>
    <p:sldId id="264" r:id="rId8"/>
    <p:sldId id="257" r:id="rId9"/>
    <p:sldId id="260" r:id="rId10"/>
    <p:sldId id="259" r:id="rId11"/>
    <p:sldId id="261" r:id="rId12"/>
    <p:sldId id="262" r:id="rId13"/>
    <p:sldId id="25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16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3D41-86AF-7228-481D-69ECA5247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F5B6A1-8E4F-BB86-ABBD-9C47FD8CC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48001-FE04-EB2B-38A1-E6807C2E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5434-01B3-446E-8992-407EEAB4629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BB236-96DA-1E05-2F33-581CD2700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E9913-03E3-A95D-6848-07E26B67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B183A-94F9-4042-8769-A39FCF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51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BDDFA-0EC7-392F-D56A-153CFEFA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B95C7-AE30-7DB4-9CA0-618D0199BB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FD441-09AA-1D70-9E60-A1D033C1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5434-01B3-446E-8992-407EEAB4629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6B76-6AB5-B72C-EAAA-69AC088C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C43AB-F0D2-EC51-0F45-398BC27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B183A-94F9-4042-8769-A39FCF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19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E5D46E-DC40-C09E-6148-1286CDF984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7B024A-4432-3A60-4C10-FC345AFA8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D393A-ED3C-2AFC-AF97-6D27D53CF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5434-01B3-446E-8992-407EEAB4629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B2F14-5F14-AF35-FED4-40BA668CC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B9CEB-D36C-12D9-A571-708A46F7E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B183A-94F9-4042-8769-A39FCF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5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D308-9287-6B3F-19E7-C0967CFE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18A12-D25B-B29A-0A0F-EFAA446AF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47E5B-ACAE-D40B-5C66-AD475518C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5434-01B3-446E-8992-407EEAB4629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6767E-0FA0-CCEC-F95D-6A9D8E828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6C56D-BF1C-90B9-BC43-1708CA5F4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B183A-94F9-4042-8769-A39FCF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01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8BA5-0EAC-5761-6147-E0F65FCB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99484-6609-A33C-D7FB-EEC9D3CF4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0161C-B2DE-B0D8-C92A-726525E7A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5434-01B3-446E-8992-407EEAB4629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101A3-55A0-3986-5BC5-EA6563541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4256A-DC5F-8070-0B5B-17DC1322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B183A-94F9-4042-8769-A39FCF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3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EEC7B-9475-58B5-A41C-55626BFBA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9D3A-4C62-4241-94E6-9184F015E8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AC49B-7AAB-6560-05F2-A01FEA5F9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D4734A-5482-FA61-DCD4-3DE37EF7F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5434-01B3-446E-8992-407EEAB4629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E6564-8E59-A94B-895F-707F8DEC0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224C0-A4D3-F3FA-EE5E-947E8B634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B183A-94F9-4042-8769-A39FCF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52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BA4E3-2D8A-75C6-D53C-53120FC1E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1CA8B-F7EA-4980-DE79-B5F373AB8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BCAE7-DC90-D76B-F642-990D28850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23EEF9-6FAE-BBAE-12DC-DCB3B2728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F99550-3B84-F523-52A5-FF35EFADE8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6A871-A293-EA2A-487B-B565CAE30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5434-01B3-446E-8992-407EEAB4629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AD4679-69F3-3023-91E5-4F9BD813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3CCC7-E031-16EA-1379-07F117DF6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B183A-94F9-4042-8769-A39FCF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08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1EEC8-7398-F299-42EA-1CC66CBD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023C9-C9CF-51EC-2257-54CB2CB08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5434-01B3-446E-8992-407EEAB4629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63A406-637E-1D0C-E0FA-EA05B3449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41E18-CA19-E323-B07F-8314FD9ED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B183A-94F9-4042-8769-A39FCF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05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2313BB-9D14-7CDA-1DFA-6E78843A3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5434-01B3-446E-8992-407EEAB4629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03AFA5-B736-A64E-A561-BCF68C4C5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C73F1-E76F-CC53-6FAD-4B9141E4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B183A-94F9-4042-8769-A39FCF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1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8433E-8074-26FE-84BA-FC643C071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AD1A8-8CD3-4DD6-1D87-C24C997E3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F51BC-3AF9-3DEB-A7FA-61728728E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2B059-13A2-1AB9-21BC-CF680D47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5434-01B3-446E-8992-407EEAB4629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281C9-A8A2-7C93-D015-53C4C7B4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057D2-BC24-55D0-6727-A34EF191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B183A-94F9-4042-8769-A39FCF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44F4B-0652-4CE1-E717-69C2FEFF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C0B33D-2D24-14F2-4898-C60706A0F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13960-92E3-9262-FC18-924AB221F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76DBA-363E-11AB-F799-FE93AFAC5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5434-01B3-446E-8992-407EEAB4629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ED95A-1404-B37B-E428-79BCCBF2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78AFA-BD94-315C-13B1-258B0B3C9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B183A-94F9-4042-8769-A39FCF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27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397894-9FC3-F979-CBC6-BD2F9A22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11B96-AE23-D3F0-32D6-FDEABCBA5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88166-6360-5D6F-9025-B095F35D0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5434-01B3-446E-8992-407EEAB4629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F86B4-2716-F1C4-EDC4-564DD8B97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D708A-1FDF-E65C-6DA8-C35585E22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B183A-94F9-4042-8769-A39FCF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71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C00B-DA51-9D66-31CA-61BB93789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PopulationGrid</a:t>
            </a:r>
            <a:r>
              <a:rPr lang="en-US" dirty="0"/>
              <a:t> Adaptive Therapy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AEF7E-8B87-E729-1DD3-F0BF137252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Rafael Bravo, Saanvi Prasad, Mark Robertson-Tessi, Alexander Anderson</a:t>
            </a:r>
          </a:p>
        </p:txBody>
      </p:sp>
    </p:spTree>
    <p:extLst>
      <p:ext uri="{BB962C8B-B14F-4D97-AF65-F5344CB8AC3E}">
        <p14:creationId xmlns:p14="http://schemas.microsoft.com/office/powerpoint/2010/main" val="1680479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A9D6459-C675-F56E-D513-A9DD69FA348B}"/>
              </a:ext>
            </a:extLst>
          </p:cNvPr>
          <p:cNvGrpSpPr/>
          <p:nvPr/>
        </p:nvGrpSpPr>
        <p:grpSpPr>
          <a:xfrm>
            <a:off x="0" y="2489200"/>
            <a:ext cx="12192000" cy="4064000"/>
            <a:chOff x="254908" y="2476500"/>
            <a:chExt cx="5715000" cy="1905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0D79B63-6A8D-8B33-850D-2DD686C5A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408" y="2476500"/>
              <a:ext cx="2857500" cy="1905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936F13-01D0-0171-D438-B355887C5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08" y="2476500"/>
              <a:ext cx="2857500" cy="190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282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42B82-0471-A245-726D-8792861ED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500"/>
            <a:ext cx="6096000" cy="406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82BB9F-50CE-EDAC-0A08-798EE9515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76500"/>
            <a:ext cx="6096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90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7988E27-CDBE-C3B7-75B6-F409FD414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2DE6FB3-7332-D5D7-55B4-43827EF34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48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C03FA68-E2A0-4CB1-8927-7006B1CB663D}"/>
              </a:ext>
            </a:extLst>
          </p:cNvPr>
          <p:cNvGrpSpPr/>
          <p:nvPr/>
        </p:nvGrpSpPr>
        <p:grpSpPr>
          <a:xfrm>
            <a:off x="1255485" y="1412421"/>
            <a:ext cx="9681029" cy="5445579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D0D7A73-E99C-BD92-BD2A-CE61FBB41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A1C98C4-E19F-4EB4-E2CB-DEEEE30D6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0" y="0"/>
              <a:ext cx="6096000" cy="68580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F74DB22-8C19-F0FC-B8B9-C26B5E8BCEE3}"/>
              </a:ext>
            </a:extLst>
          </p:cNvPr>
          <p:cNvSpPr txBox="1"/>
          <p:nvPr/>
        </p:nvSpPr>
        <p:spPr>
          <a:xfrm>
            <a:off x="1255485" y="1043089"/>
            <a:ext cx="4840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Death Rate = 0.7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044DDD-2766-DA92-30B7-394CC0231251}"/>
              </a:ext>
            </a:extLst>
          </p:cNvPr>
          <p:cNvSpPr txBox="1"/>
          <p:nvPr/>
        </p:nvSpPr>
        <p:spPr>
          <a:xfrm>
            <a:off x="6096000" y="1043089"/>
            <a:ext cx="4840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Death Rate = 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2097C-3234-00F4-B089-DA1F208C2248}"/>
              </a:ext>
            </a:extLst>
          </p:cNvPr>
          <p:cNvSpPr txBox="1"/>
          <p:nvPr/>
        </p:nvSpPr>
        <p:spPr>
          <a:xfrm>
            <a:off x="3675742" y="396758"/>
            <a:ext cx="4840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Changing death rate fixes tumor shrinking below 50%</a:t>
            </a:r>
          </a:p>
        </p:txBody>
      </p:sp>
    </p:spTree>
    <p:extLst>
      <p:ext uri="{BB962C8B-B14F-4D97-AF65-F5344CB8AC3E}">
        <p14:creationId xmlns:p14="http://schemas.microsoft.com/office/powerpoint/2010/main" val="411902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96F97A74-A250-19AA-DAA5-2AE3FEE2A783}"/>
              </a:ext>
            </a:extLst>
          </p:cNvPr>
          <p:cNvGrpSpPr/>
          <p:nvPr/>
        </p:nvGrpSpPr>
        <p:grpSpPr>
          <a:xfrm>
            <a:off x="0" y="0"/>
            <a:ext cx="12192000" cy="4572000"/>
            <a:chOff x="0" y="0"/>
            <a:chExt cx="18288000" cy="6858000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A264F34-E6B0-CD2A-D404-017FA7497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09F08ECA-A325-98AD-AC69-3D0469FA2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0" y="0"/>
              <a:ext cx="6096000" cy="685800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4782EC99-7186-7A16-3712-F58AFE78E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192000" y="0"/>
              <a:ext cx="6096000" cy="68580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BF0B191-B35B-D6A0-B2A2-D5139CCE8C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" y="4716162"/>
            <a:ext cx="3212757" cy="2141838"/>
          </a:xfrm>
          <a:prstGeom prst="rect">
            <a:avLst/>
          </a:prstGeom>
        </p:spPr>
      </p:pic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2510F66-C46E-D1F5-5F54-698E7BE25E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21" y="4716162"/>
            <a:ext cx="3212757" cy="2141838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E11AA4B8-B4D6-A2B6-5AFE-9E77B13D33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22" y="4716162"/>
            <a:ext cx="3212757" cy="214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4C6AEDD-24BE-FAF5-047F-798D108F1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674F27B-3DF1-307D-D392-78C9FB9F9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21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D471E07-BD16-9136-2EEE-078BB6D5D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D67173F-19FF-FF4B-2A01-8965FA4D9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7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D471E07-BD16-9136-2EEE-078BB6D5D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7DAE744-E9FE-AD27-5941-32B7BACB2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09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0631488-05C9-AFE3-E0F8-059E5779C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5" y="1395905"/>
            <a:ext cx="6099285" cy="406619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B26626BD-5318-DF0B-F668-C31AD58D4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395905"/>
            <a:ext cx="6099285" cy="406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06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13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8D48A91-4C93-9977-4702-CBA67F024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867DCFA-5BD9-95B5-97F9-C02EDB71D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00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5C15E-45CE-924B-4E73-FCFC5FF2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5B253-621E-5EE5-4AD3-B6C2A35DA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05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2349</TotalTime>
  <Words>32</Words>
  <Application>Microsoft Office PowerPoint</Application>
  <PresentationFormat>Widescreen</PresentationFormat>
  <Paragraphs>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PopulationGrid Adaptive Therapy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Bravo</dc:creator>
  <cp:lastModifiedBy>Rafael Bravo</cp:lastModifiedBy>
  <cp:revision>2</cp:revision>
  <dcterms:created xsi:type="dcterms:W3CDTF">2022-11-28T20:07:23Z</dcterms:created>
  <dcterms:modified xsi:type="dcterms:W3CDTF">2022-11-30T23:06:51Z</dcterms:modified>
</cp:coreProperties>
</file>